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5" r:id="rId3"/>
    <p:sldId id="274" r:id="rId4"/>
    <p:sldId id="276" r:id="rId5"/>
    <p:sldId id="262" r:id="rId6"/>
    <p:sldId id="258" r:id="rId7"/>
    <p:sldId id="261" r:id="rId8"/>
    <p:sldId id="271" r:id="rId9"/>
    <p:sldId id="267" r:id="rId10"/>
    <p:sldId id="270" r:id="rId11"/>
    <p:sldId id="259" r:id="rId12"/>
    <p:sldId id="264" r:id="rId13"/>
    <p:sldId id="268" r:id="rId14"/>
    <p:sldId id="257" r:id="rId15"/>
    <p:sldId id="263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2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786874" cy="62404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4294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119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0ffc7c22343b616897269aab6ca461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8654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865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786874" cy="635798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59108315-stock-illustration-winter-sports-colle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1510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92071" cy="621510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119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436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viy-god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240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cb00a80166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62690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135057471lop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579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63509" cy="61690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046165-Winter-sport-and-leisure-icons-with-snowman-sled-skates-skis-mittens-and-cap-Stock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2151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865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62865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Евгениий</dc:creator>
  <cp:lastModifiedBy>Ноутбук</cp:lastModifiedBy>
  <cp:revision>15</cp:revision>
  <dcterms:created xsi:type="dcterms:W3CDTF">2020-01-26T07:01:29Z</dcterms:created>
  <dcterms:modified xsi:type="dcterms:W3CDTF">2020-02-03T08:24:02Z</dcterms:modified>
</cp:coreProperties>
</file>